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33"/>
    <a:srgbClr val="FFCCFF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780" autoAdjust="0"/>
    <p:restoredTop sz="94660"/>
  </p:normalViewPr>
  <p:slideViewPr>
    <p:cSldViewPr snapToGrid="0">
      <p:cViewPr varScale="1">
        <p:scale>
          <a:sx n="76" d="100"/>
          <a:sy n="76" d="100"/>
        </p:scale>
        <p:origin x="327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21/09/2025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40145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21/09/2025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6562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21/09/2025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14644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21/09/2025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96067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21/09/2025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0571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21/09/2025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0819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21/09/2025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56925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21/09/2025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2098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21/09/2025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5114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21/09/2025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47609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21/09/2025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7161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22C17B-3010-47C6-A772-DDE999294115}" type="datetimeFigureOut">
              <a:rPr lang="fr-FR" smtClean="0"/>
              <a:t>21/09/2025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0864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leau 14">
            <a:extLst>
              <a:ext uri="{FF2B5EF4-FFF2-40B4-BE49-F238E27FC236}">
                <a16:creationId xmlns:a16="http://schemas.microsoft.com/office/drawing/2014/main" id="{6EBB3CEE-72D3-A0A7-7038-0771237214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7867259"/>
              </p:ext>
            </p:extLst>
          </p:nvPr>
        </p:nvGraphicFramePr>
        <p:xfrm>
          <a:off x="298500" y="1083091"/>
          <a:ext cx="6260997" cy="83951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6999">
                  <a:extLst>
                    <a:ext uri="{9D8B030D-6E8A-4147-A177-3AD203B41FA5}">
                      <a16:colId xmlns:a16="http://schemas.microsoft.com/office/drawing/2014/main" val="1586258981"/>
                    </a:ext>
                  </a:extLst>
                </a:gridCol>
                <a:gridCol w="2086999">
                  <a:extLst>
                    <a:ext uri="{9D8B030D-6E8A-4147-A177-3AD203B41FA5}">
                      <a16:colId xmlns:a16="http://schemas.microsoft.com/office/drawing/2014/main" val="3038609088"/>
                    </a:ext>
                  </a:extLst>
                </a:gridCol>
                <a:gridCol w="2086999">
                  <a:extLst>
                    <a:ext uri="{9D8B030D-6E8A-4147-A177-3AD203B41FA5}">
                      <a16:colId xmlns:a16="http://schemas.microsoft.com/office/drawing/2014/main" val="1515581364"/>
                    </a:ext>
                  </a:extLst>
                </a:gridCol>
              </a:tblGrid>
              <a:tr h="209878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4587178"/>
                  </a:ext>
                </a:extLst>
              </a:tr>
              <a:tr h="2098785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2892664"/>
                  </a:ext>
                </a:extLst>
              </a:tr>
              <a:tr h="2098785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18380761"/>
                  </a:ext>
                </a:extLst>
              </a:tr>
              <a:tr h="2098785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2891194"/>
                  </a:ext>
                </a:extLst>
              </a:tr>
            </a:tbl>
          </a:graphicData>
        </a:graphic>
      </p:graphicFrame>
      <p:pic>
        <p:nvPicPr>
          <p:cNvPr id="5" name="Image 4">
            <a:extLst>
              <a:ext uri="{FF2B5EF4-FFF2-40B4-BE49-F238E27FC236}">
                <a16:creationId xmlns:a16="http://schemas.microsoft.com/office/drawing/2014/main" id="{9BD54CF4-477C-A287-82B8-EB287D1540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928" y="212370"/>
            <a:ext cx="616941" cy="425659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C3FAC666-C3F9-BED2-9A72-7BE2258C46C8}"/>
              </a:ext>
            </a:extLst>
          </p:cNvPr>
          <p:cNvSpPr txBox="1"/>
          <p:nvPr/>
        </p:nvSpPr>
        <p:spPr>
          <a:xfrm>
            <a:off x="1425203" y="258554"/>
            <a:ext cx="54327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/>
              <a:t>Figures géométriques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5970792-0E59-466B-BF7A-5098E0A96A78}"/>
              </a:ext>
            </a:extLst>
          </p:cNvPr>
          <p:cNvSpPr/>
          <p:nvPr/>
        </p:nvSpPr>
        <p:spPr>
          <a:xfrm rot="1598096">
            <a:off x="805617" y="1563940"/>
            <a:ext cx="1021606" cy="1021606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A69E7A6-73D6-339B-3462-1C8C079046C1}"/>
              </a:ext>
            </a:extLst>
          </p:cNvPr>
          <p:cNvSpPr/>
          <p:nvPr/>
        </p:nvSpPr>
        <p:spPr>
          <a:xfrm rot="17074856">
            <a:off x="2660064" y="1924377"/>
            <a:ext cx="1537870" cy="592195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Losange 16">
            <a:extLst>
              <a:ext uri="{FF2B5EF4-FFF2-40B4-BE49-F238E27FC236}">
                <a16:creationId xmlns:a16="http://schemas.microsoft.com/office/drawing/2014/main" id="{5B1D3017-2E7D-077A-C3E6-BF91469E5943}"/>
              </a:ext>
            </a:extLst>
          </p:cNvPr>
          <p:cNvSpPr/>
          <p:nvPr/>
        </p:nvSpPr>
        <p:spPr>
          <a:xfrm>
            <a:off x="5007128" y="1250007"/>
            <a:ext cx="960278" cy="1776567"/>
          </a:xfrm>
          <a:prstGeom prst="diamond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C36723A4-1619-B750-0168-12AB0480A98A}"/>
              </a:ext>
            </a:extLst>
          </p:cNvPr>
          <p:cNvSpPr/>
          <p:nvPr/>
        </p:nvSpPr>
        <p:spPr>
          <a:xfrm>
            <a:off x="630827" y="3513000"/>
            <a:ext cx="1440000" cy="1440000"/>
          </a:xfrm>
          <a:prstGeom prst="ellipse">
            <a:avLst/>
          </a:prstGeom>
          <a:noFill/>
          <a:ln w="28575">
            <a:solidFill>
              <a:srgbClr val="FF9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Trapèze 23">
            <a:extLst>
              <a:ext uri="{FF2B5EF4-FFF2-40B4-BE49-F238E27FC236}">
                <a16:creationId xmlns:a16="http://schemas.microsoft.com/office/drawing/2014/main" id="{909B58EB-FD38-4170-7A27-E629F93FB144}"/>
              </a:ext>
            </a:extLst>
          </p:cNvPr>
          <p:cNvSpPr/>
          <p:nvPr/>
        </p:nvSpPr>
        <p:spPr>
          <a:xfrm>
            <a:off x="2736894" y="3853092"/>
            <a:ext cx="1513489" cy="1099908"/>
          </a:xfrm>
          <a:prstGeom prst="trapezoid">
            <a:avLst/>
          </a:prstGeom>
          <a:noFill/>
          <a:ln w="28575">
            <a:solidFill>
              <a:srgbClr val="FFCC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Triangle isocèle 24">
            <a:extLst>
              <a:ext uri="{FF2B5EF4-FFF2-40B4-BE49-F238E27FC236}">
                <a16:creationId xmlns:a16="http://schemas.microsoft.com/office/drawing/2014/main" id="{B5F0D197-95BC-4591-E02A-83041EF62CA4}"/>
              </a:ext>
            </a:extLst>
          </p:cNvPr>
          <p:cNvSpPr/>
          <p:nvPr/>
        </p:nvSpPr>
        <p:spPr>
          <a:xfrm rot="3748685">
            <a:off x="5122650" y="3413754"/>
            <a:ext cx="1236017" cy="1355835"/>
          </a:xfrm>
          <a:prstGeom prst="triangle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Triangle isocèle 26">
            <a:extLst>
              <a:ext uri="{FF2B5EF4-FFF2-40B4-BE49-F238E27FC236}">
                <a16:creationId xmlns:a16="http://schemas.microsoft.com/office/drawing/2014/main" id="{B156AC4A-728C-B471-AC5B-3E8B551926B5}"/>
              </a:ext>
            </a:extLst>
          </p:cNvPr>
          <p:cNvSpPr/>
          <p:nvPr/>
        </p:nvSpPr>
        <p:spPr>
          <a:xfrm rot="5400000">
            <a:off x="867628" y="5679170"/>
            <a:ext cx="912934" cy="1355835"/>
          </a:xfrm>
          <a:prstGeom prst="triangle">
            <a:avLst>
              <a:gd name="adj" fmla="val 100000"/>
            </a:avLst>
          </a:prstGeom>
          <a:noFill/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Pentagone 27">
            <a:extLst>
              <a:ext uri="{FF2B5EF4-FFF2-40B4-BE49-F238E27FC236}">
                <a16:creationId xmlns:a16="http://schemas.microsoft.com/office/drawing/2014/main" id="{7066FEA8-F166-AD07-B2A1-08D526D2EB6A}"/>
              </a:ext>
            </a:extLst>
          </p:cNvPr>
          <p:cNvSpPr/>
          <p:nvPr/>
        </p:nvSpPr>
        <p:spPr>
          <a:xfrm>
            <a:off x="2837794" y="5568380"/>
            <a:ext cx="1311691" cy="1428806"/>
          </a:xfrm>
          <a:prstGeom prst="pentagon">
            <a:avLst/>
          </a:prstGeom>
          <a:noFill/>
          <a:ln w="28575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Hexagone 28">
            <a:extLst>
              <a:ext uri="{FF2B5EF4-FFF2-40B4-BE49-F238E27FC236}">
                <a16:creationId xmlns:a16="http://schemas.microsoft.com/office/drawing/2014/main" id="{BAA8BF33-FB25-871F-7DB2-64BA0025F256}"/>
              </a:ext>
            </a:extLst>
          </p:cNvPr>
          <p:cNvSpPr/>
          <p:nvPr/>
        </p:nvSpPr>
        <p:spPr>
          <a:xfrm>
            <a:off x="4689922" y="5671446"/>
            <a:ext cx="1705614" cy="1428806"/>
          </a:xfrm>
          <a:prstGeom prst="hexagon">
            <a:avLst>
              <a:gd name="adj" fmla="val 30738"/>
              <a:gd name="vf" fmla="val 115470"/>
            </a:avLst>
          </a:prstGeom>
          <a:noFill/>
          <a:ln w="2857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Croix 29">
            <a:extLst>
              <a:ext uri="{FF2B5EF4-FFF2-40B4-BE49-F238E27FC236}">
                <a16:creationId xmlns:a16="http://schemas.microsoft.com/office/drawing/2014/main" id="{39B56A60-079F-940C-21A1-C86A5384B859}"/>
              </a:ext>
            </a:extLst>
          </p:cNvPr>
          <p:cNvSpPr/>
          <p:nvPr/>
        </p:nvSpPr>
        <p:spPr>
          <a:xfrm>
            <a:off x="574398" y="7718796"/>
            <a:ext cx="1440000" cy="1551327"/>
          </a:xfrm>
          <a:prstGeom prst="plus">
            <a:avLst/>
          </a:prstGeom>
          <a:noFill/>
          <a:ln w="28575">
            <a:solidFill>
              <a:srgbClr val="99663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539996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2</Words>
  <Application>Microsoft Office PowerPoint</Application>
  <PresentationFormat>Format A4 (210 x 297 mm)</PresentationFormat>
  <Paragraphs>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</dc:creator>
  <cp:lastModifiedBy>Nicolas Pinel</cp:lastModifiedBy>
  <cp:revision>22</cp:revision>
  <dcterms:created xsi:type="dcterms:W3CDTF">2023-05-30T13:04:46Z</dcterms:created>
  <dcterms:modified xsi:type="dcterms:W3CDTF">2025-09-21T06:19:27Z</dcterms:modified>
</cp:coreProperties>
</file>